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59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E6807-B114-4DC4-84B2-A225758D6EE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0B3FF-CBD9-4EB3-9631-975215D9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0B3FF-CBD9-4EB3-9631-975215D9B4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2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E3D4-F3F0-06AE-E8EF-BBD72164D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5566F-4B2D-EB41-F696-235503101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967F9-B8B7-01D0-8282-638BDA76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B0D81-7FCE-74AA-2EF4-BBB3255E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6C5F5-4C48-BA06-FE04-6F6DFB46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DB5-0A51-CFBE-4203-57512FD2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CAB87-C198-953D-420B-81B74AFBF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18B6A-5A77-33E2-AADD-ED974800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0853-A66F-E60B-E3FE-E0AB339E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1F8A-F9F1-5613-E6BA-B19752A5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461B7-10BF-5FF4-BFDF-0ED710CB4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9400D-DE13-FB29-860B-CDA8E3DF8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5D112-F1AE-78CA-FEB8-8E577AA1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9456-0232-7E9B-94CC-299FB922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3648-207D-BC17-D5A5-266511A6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2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432D-8952-ADA4-BAB4-31386434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A5752-DC3C-A3CF-E969-D0E667941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E5323-0F89-E7EC-441F-5BFE5C36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9F953-BD49-7CA9-8869-CEDFEC3E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2A742-CAB7-FEDD-7A9A-FDB98EC6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D996-1BB5-D2AB-CD7D-4F8EC466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05058-9868-5734-9D27-66E78312E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9487-AD02-0354-1313-A5E4BF56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2CEB4-7BC6-9744-C03C-3CC3381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C93DB-28CE-EB66-A932-6D68454A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3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6A41-0A11-49D0-F7D0-8FA14F90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531E6-4294-0606-41F3-6A24D6A09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19C0E-D167-9B7B-AF26-57805F626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A7E3A-5681-25C7-FDE7-752E5561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439CC-4883-322D-3328-CBED4D901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E033D-A280-CB50-6EA0-B09BBC2C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5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077B-3D55-EE67-4275-1B284A57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B5584-CB56-EA4A-2054-53A3312D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D4778-E424-B444-18DE-F2103FA79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0BD55-2867-D5BE-A127-7308142BE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B8AE0-2196-8980-8535-3305E69B1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5BC10A-2F61-2D80-B3D6-6B54077D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C5120-C3E0-A616-78C5-20041623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4E4DA-5EAD-01C6-7079-3AF52958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6E02-E98B-3090-F6C6-E2304BE2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E3201-925B-C24B-D1AE-BD751108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AF8DE-7ED3-5841-CDE5-EFEE6ED4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8AF41-43E4-0F43-B70D-BE8934E2E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F296F-8E4A-D499-FE9A-0E267541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92118-60F8-A688-4E70-AA8AC0AB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71FE4-A9D5-49EA-8CA8-7C216D3F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0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884C-35D5-0121-F577-4F90472B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AA577-2CEF-F9CF-2FFF-5BB353B0A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632F6-E0F2-161F-5B86-5CFAF30C7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4C471-7F8E-1109-CBEB-6F128FB3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2C9C4-951B-22E9-DDC1-531E8FCF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65D1A-B972-2BCC-566C-772B5EB3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0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653-A1BD-3342-54D1-6F68569B6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78E623-8AC0-7061-B119-AD6EE0E3E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84640-9A7A-5539-7DFD-3224B626D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9167E-49A5-F4F1-8E08-7F572D33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F0AE7-6E9C-617A-2B95-58C0B277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17706-A197-93B8-DE1E-C904FEA7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7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7812C-ED6B-171B-3BBC-D0F222B3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68075-33DE-D11E-D9F6-74E8D7C9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22C3-5BDB-2E9A-C313-9FE02CA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CFA09-ACC3-4D32-9C48-CA5B0D9E24F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0CD36-7623-2491-3692-2E7147829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93E51-AECB-6F36-413B-5394DB4D1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98FC1-6A48-447F-A42C-43C255D73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6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E04C4B4-4FF2-DF4D-BD03-AD1BC55E5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BFCC8-9ECB-DA0E-C526-F808A34FF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eorgia Pro" panose="020F0502020204030204" pitchFamily="18" charset="0"/>
              </a:rPr>
              <a:t>International Students Association, UNTHSC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ED6E8-1A6F-458B-BB7E-0CE463F1A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Welcomes you</a:t>
            </a:r>
          </a:p>
        </p:txBody>
      </p:sp>
    </p:spTree>
    <p:extLst>
      <p:ext uri="{BB962C8B-B14F-4D97-AF65-F5344CB8AC3E}">
        <p14:creationId xmlns:p14="http://schemas.microsoft.com/office/powerpoint/2010/main" val="3730427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making a hand gesture&#10;&#10;Description automatically generated">
            <a:extLst>
              <a:ext uri="{FF2B5EF4-FFF2-40B4-BE49-F238E27FC236}">
                <a16:creationId xmlns:a16="http://schemas.microsoft.com/office/drawing/2014/main" id="{48EF5956-610D-BAE8-335C-31CDA473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6" r="9091" b="2445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A2850-53BA-7A78-B92C-11369640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 dirty="0"/>
              <a:t>Who are we?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C345D-78E0-70F5-9FE6-D274F0895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dirty="0"/>
              <a:t>Student organization for internationals and </a:t>
            </a:r>
            <a:r>
              <a:rPr lang="en-US" b="1" dirty="0"/>
              <a:t>“internationals at heart”</a:t>
            </a:r>
          </a:p>
          <a:p>
            <a:r>
              <a:rPr lang="en-US" dirty="0"/>
              <a:t>A family away from home </a:t>
            </a:r>
          </a:p>
          <a:p>
            <a:endParaRPr lang="en-US" sz="1700" dirty="0"/>
          </a:p>
        </p:txBody>
      </p:sp>
      <p:pic>
        <p:nvPicPr>
          <p:cNvPr id="7" name="Graphic 6" descr="Suburban scene outline">
            <a:extLst>
              <a:ext uri="{FF2B5EF4-FFF2-40B4-BE49-F238E27FC236}">
                <a16:creationId xmlns:a16="http://schemas.microsoft.com/office/drawing/2014/main" id="{20457FB3-76DA-3030-EFCE-5D6875E44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891" y="56087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ubtful man in pink background">
            <a:extLst>
              <a:ext uri="{FF2B5EF4-FFF2-40B4-BE49-F238E27FC236}">
                <a16:creationId xmlns:a16="http://schemas.microsoft.com/office/drawing/2014/main" id="{BE095B17-7CED-9E4B-94DF-7BB058E8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228" y="-1468391"/>
            <a:ext cx="14574199" cy="9716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B356C-AC33-B6BE-E24D-09B91C8181D9}"/>
              </a:ext>
            </a:extLst>
          </p:cNvPr>
          <p:cNvSpPr txBox="1"/>
          <p:nvPr/>
        </p:nvSpPr>
        <p:spPr>
          <a:xfrm>
            <a:off x="3951514" y="1806876"/>
            <a:ext cx="459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tos Black" panose="020B0004020202020204" pitchFamily="34" charset="0"/>
              </a:rPr>
              <a:t>How do I find accommodation?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DA9E3-20A8-165A-71DD-09F267E53E6F}"/>
              </a:ext>
            </a:extLst>
          </p:cNvPr>
          <p:cNvSpPr txBox="1"/>
          <p:nvPr/>
        </p:nvSpPr>
        <p:spPr>
          <a:xfrm>
            <a:off x="3951514" y="3821277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Where is the closest grocery store?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9B8CB-A5E0-D647-50FA-015C6D338AB6}"/>
              </a:ext>
            </a:extLst>
          </p:cNvPr>
          <p:cNvSpPr txBox="1"/>
          <p:nvPr/>
        </p:nvSpPr>
        <p:spPr>
          <a:xfrm>
            <a:off x="6095999" y="543505"/>
            <a:ext cx="529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 Black" panose="020B0004020202020204" pitchFamily="34" charset="0"/>
              </a:rPr>
              <a:t>Who do I talk to when I need help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3AD58-2C3A-54E2-C8F4-CABDF53A13F1}"/>
              </a:ext>
            </a:extLst>
          </p:cNvPr>
          <p:cNvSpPr txBox="1"/>
          <p:nvPr/>
        </p:nvSpPr>
        <p:spPr>
          <a:xfrm>
            <a:off x="7924799" y="2616698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How do I open a bank account?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CE39E-88EC-8247-D414-C9DFD4E03D90}"/>
              </a:ext>
            </a:extLst>
          </p:cNvPr>
          <p:cNvSpPr txBox="1"/>
          <p:nvPr/>
        </p:nvSpPr>
        <p:spPr>
          <a:xfrm>
            <a:off x="1132113" y="2810985"/>
            <a:ext cx="459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ptos Black" panose="020B0004020202020204" pitchFamily="34" charset="0"/>
              </a:rPr>
              <a:t>I NEED FRIENDS 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8444D-6DCF-94A5-00F7-F6A3D99C3804}"/>
              </a:ext>
            </a:extLst>
          </p:cNvPr>
          <p:cNvSpPr txBox="1"/>
          <p:nvPr/>
        </p:nvSpPr>
        <p:spPr>
          <a:xfrm>
            <a:off x="2264227" y="5954680"/>
            <a:ext cx="5271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 Black" panose="020B0004020202020204" pitchFamily="34" charset="0"/>
              </a:rPr>
              <a:t>What does it feel like to live in Fort worth?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351D8-C167-3EC4-5AA4-62D0B502D6C0}"/>
              </a:ext>
            </a:extLst>
          </p:cNvPr>
          <p:cNvSpPr txBox="1"/>
          <p:nvPr/>
        </p:nvSpPr>
        <p:spPr>
          <a:xfrm>
            <a:off x="631372" y="4408127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Are there places of worship close-by?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C5862-F8E2-4967-8E89-6E36C384680F}"/>
              </a:ext>
            </a:extLst>
          </p:cNvPr>
          <p:cNvSpPr txBox="1"/>
          <p:nvPr/>
        </p:nvSpPr>
        <p:spPr>
          <a:xfrm>
            <a:off x="7924799" y="1358778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How do I find my way around?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10BF86-E500-2722-5F28-71FA71275930}"/>
              </a:ext>
            </a:extLst>
          </p:cNvPr>
          <p:cNvSpPr txBox="1"/>
          <p:nvPr/>
        </p:nvSpPr>
        <p:spPr>
          <a:xfrm>
            <a:off x="348341" y="272536"/>
            <a:ext cx="4593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tos Black" panose="020B0004020202020204" pitchFamily="34" charset="0"/>
              </a:rPr>
              <a:t>How do I get to school from the airport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D2A213-46A5-423B-FD73-628221D47C6C}"/>
              </a:ext>
            </a:extLst>
          </p:cNvPr>
          <p:cNvSpPr txBox="1"/>
          <p:nvPr/>
        </p:nvSpPr>
        <p:spPr>
          <a:xfrm>
            <a:off x="6596742" y="5179643"/>
            <a:ext cx="459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tos Black" panose="020B0004020202020204" pitchFamily="34" charset="0"/>
              </a:rPr>
              <a:t>Where do y’all go for fun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C83B69-5C88-9895-3F84-1B4D3DB94A48}"/>
              </a:ext>
            </a:extLst>
          </p:cNvPr>
          <p:cNvSpPr txBox="1"/>
          <p:nvPr/>
        </p:nvSpPr>
        <p:spPr>
          <a:xfrm>
            <a:off x="348341" y="1576044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I am roommate-hunting!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45DC0-EFBB-0FC4-57E4-1DA96751C33A}"/>
              </a:ext>
            </a:extLst>
          </p:cNvPr>
          <p:cNvSpPr txBox="1"/>
          <p:nvPr/>
        </p:nvSpPr>
        <p:spPr>
          <a:xfrm>
            <a:off x="8221860" y="4343084"/>
            <a:ext cx="459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 Black" panose="020B0004020202020204" pitchFamily="34" charset="0"/>
              </a:rPr>
              <a:t>What is a Social Security Number !?</a:t>
            </a:r>
          </a:p>
        </p:txBody>
      </p:sp>
    </p:spTree>
    <p:extLst>
      <p:ext uri="{BB962C8B-B14F-4D97-AF65-F5344CB8AC3E}">
        <p14:creationId xmlns:p14="http://schemas.microsoft.com/office/powerpoint/2010/main" val="4501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D4142-2AC1-5274-E86E-C1A7C020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368625"/>
            <a:ext cx="4974771" cy="1403498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Plans For You!!!!!!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1E1B08B-CBDF-3050-7AA7-A9AB40DE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096" y="988308"/>
            <a:ext cx="3117994" cy="1800641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yes with solid fill">
            <a:extLst>
              <a:ext uri="{FF2B5EF4-FFF2-40B4-BE49-F238E27FC236}">
                <a16:creationId xmlns:a16="http://schemas.microsoft.com/office/drawing/2014/main" id="{8AF5C0A4-4744-7C07-1FA8-D706A58CA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2048" y="3904608"/>
            <a:ext cx="1895767" cy="1895767"/>
          </a:xfrm>
          <a:prstGeom prst="rect">
            <a:avLst/>
          </a:prstGeom>
        </p:spPr>
      </p:pic>
      <p:grpSp>
        <p:nvGrpSpPr>
          <p:cNvPr id="50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C8B83-D225-E19F-9EE7-FE9C8008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958550"/>
            <a:ext cx="4974771" cy="381030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Airport pickup</a:t>
            </a:r>
          </a:p>
          <a:p>
            <a:r>
              <a:rPr lang="en-US" dirty="0">
                <a:solidFill>
                  <a:schemeClr val="bg1"/>
                </a:solidFill>
              </a:rPr>
              <a:t>Accommodation scouting</a:t>
            </a:r>
          </a:p>
          <a:p>
            <a:r>
              <a:rPr lang="en-US" dirty="0">
                <a:solidFill>
                  <a:schemeClr val="bg1"/>
                </a:solidFill>
              </a:rPr>
              <a:t>Help you settle in</a:t>
            </a:r>
          </a:p>
          <a:p>
            <a:r>
              <a:rPr lang="en-US" dirty="0">
                <a:solidFill>
                  <a:schemeClr val="bg1"/>
                </a:solidFill>
              </a:rPr>
              <a:t>Be your new family (if you need one, that is)</a:t>
            </a:r>
          </a:p>
          <a:p>
            <a:r>
              <a:rPr lang="en-US" dirty="0">
                <a:solidFill>
                  <a:schemeClr val="bg1"/>
                </a:solidFill>
              </a:rPr>
              <a:t>Join the </a:t>
            </a:r>
            <a:r>
              <a:rPr lang="en-US" dirty="0" err="1">
                <a:solidFill>
                  <a:schemeClr val="bg1"/>
                </a:solidFill>
              </a:rPr>
              <a:t>Whatsapp</a:t>
            </a:r>
            <a:r>
              <a:rPr lang="en-US" dirty="0">
                <a:solidFill>
                  <a:schemeClr val="bg1"/>
                </a:solidFill>
              </a:rPr>
              <a:t> page for more details ! </a:t>
            </a:r>
          </a:p>
        </p:txBody>
      </p:sp>
    </p:spTree>
    <p:extLst>
      <p:ext uri="{BB962C8B-B14F-4D97-AF65-F5344CB8AC3E}">
        <p14:creationId xmlns:p14="http://schemas.microsoft.com/office/powerpoint/2010/main" val="7659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erson playing bagpipes in a room&#10;&#10;Description automatically generated">
            <a:extLst>
              <a:ext uri="{FF2B5EF4-FFF2-40B4-BE49-F238E27FC236}">
                <a16:creationId xmlns:a16="http://schemas.microsoft.com/office/drawing/2014/main" id="{9D9177FB-ECFB-9A81-ABE6-C1F6D8B293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90" y="-177923"/>
            <a:ext cx="3695460" cy="5075671"/>
          </a:xfrm>
          <a:prstGeom prst="rect">
            <a:avLst/>
          </a:prstGeom>
        </p:spPr>
      </p:pic>
      <p:pic>
        <p:nvPicPr>
          <p:cNvPr id="9" name="Picture 8" descr="A person in a colorful dress&#10;&#10;Description automatically generated">
            <a:extLst>
              <a:ext uri="{FF2B5EF4-FFF2-40B4-BE49-F238E27FC236}">
                <a16:creationId xmlns:a16="http://schemas.microsoft.com/office/drawing/2014/main" id="{33FED314-6012-8EE7-31BF-9BDD812F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87" y="2547542"/>
            <a:ext cx="2873175" cy="4310448"/>
          </a:xfrm>
          <a:prstGeom prst="rect">
            <a:avLst/>
          </a:prstGeom>
        </p:spPr>
      </p:pic>
      <p:pic>
        <p:nvPicPr>
          <p:cNvPr id="19" name="Picture 18" descr="A person in a suit leaning on a table&#10;&#10;Description automatically generated">
            <a:extLst>
              <a:ext uri="{FF2B5EF4-FFF2-40B4-BE49-F238E27FC236}">
                <a16:creationId xmlns:a16="http://schemas.microsoft.com/office/drawing/2014/main" id="{5DABD030-57C1-973A-1CA3-D3FF552AB8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35" y="3459357"/>
            <a:ext cx="2877061" cy="4315592"/>
          </a:xfrm>
          <a:prstGeom prst="rect">
            <a:avLst/>
          </a:prstGeom>
        </p:spPr>
      </p:pic>
      <p:pic>
        <p:nvPicPr>
          <p:cNvPr id="15" name="Picture 14" descr="A person painting her nails&#10;&#10;Description automatically generated">
            <a:extLst>
              <a:ext uri="{FF2B5EF4-FFF2-40B4-BE49-F238E27FC236}">
                <a16:creationId xmlns:a16="http://schemas.microsoft.com/office/drawing/2014/main" id="{6CCBCAC8-B8FE-A169-AA67-23449F19B2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5" y="-436246"/>
            <a:ext cx="3172816" cy="4759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80DB35-512B-E8FC-8825-A47461DD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Connect with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F1BF-992E-ABA8-4A2F-8FBFE3A93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3600" dirty="0" err="1"/>
              <a:t>Whatsapp</a:t>
            </a:r>
            <a:endParaRPr lang="en-US" sz="3600" dirty="0"/>
          </a:p>
          <a:p>
            <a:r>
              <a:rPr lang="en-US" sz="3600" dirty="0"/>
              <a:t>Instagram (UNTHSC_ISA)</a:t>
            </a:r>
          </a:p>
        </p:txBody>
      </p:sp>
      <p:pic>
        <p:nvPicPr>
          <p:cNvPr id="24" name="Picture 23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D542A55A-FB9F-22DB-2D99-69B504E3D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25" y="1572203"/>
            <a:ext cx="4061128" cy="3353581"/>
          </a:xfrm>
          <a:prstGeom prst="rect">
            <a:avLst/>
          </a:prstGeom>
        </p:spPr>
      </p:pic>
      <p:pic>
        <p:nvPicPr>
          <p:cNvPr id="22" name="Picture 21" descr="A person sitting on a bench&#10;&#10;Description automatically generated">
            <a:extLst>
              <a:ext uri="{FF2B5EF4-FFF2-40B4-BE49-F238E27FC236}">
                <a16:creationId xmlns:a16="http://schemas.microsoft.com/office/drawing/2014/main" id="{DF6569AF-06F4-592E-869E-9F091251518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07" y="-918312"/>
            <a:ext cx="2509928" cy="3764892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A8F5884-1017-45BD-C7E0-5005838BAD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r="2" b="6788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pic>
        <p:nvPicPr>
          <p:cNvPr id="26" name="Picture 25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D6856C9E-2963-4D5E-F01C-0ADDF8E0105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67" y="4604411"/>
            <a:ext cx="2854405" cy="23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6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159</Words>
  <Application>Microsoft Office PowerPoint</Application>
  <PresentationFormat>Widescreen</PresentationFormat>
  <Paragraphs>27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Black</vt:lpstr>
      <vt:lpstr>Aptos Display</vt:lpstr>
      <vt:lpstr>Arial</vt:lpstr>
      <vt:lpstr>Calibri</vt:lpstr>
      <vt:lpstr>Georgia Pro</vt:lpstr>
      <vt:lpstr>Office Theme</vt:lpstr>
      <vt:lpstr>International Students Association, UNTHSC </vt:lpstr>
      <vt:lpstr>Who are we?</vt:lpstr>
      <vt:lpstr>PowerPoint Presentation</vt:lpstr>
      <vt:lpstr>Plans For You!!!!!!</vt:lpstr>
      <vt:lpstr>Connect with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naddon3@gmail.com</dc:creator>
  <cp:lastModifiedBy>Nina D</cp:lastModifiedBy>
  <cp:revision>3</cp:revision>
  <dcterms:created xsi:type="dcterms:W3CDTF">2024-06-21T01:52:02Z</dcterms:created>
  <dcterms:modified xsi:type="dcterms:W3CDTF">2024-06-26T20:21:15Z</dcterms:modified>
</cp:coreProperties>
</file>