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8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0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0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6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5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9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6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9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4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2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BD6A-1902-42B7-8157-32D708196ACD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5B34-8A8A-437A-AAE5-3EBC9122A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6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UNT HSC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Negandhi, Leta</dc:creator>
  <cp:lastModifiedBy>Negandhi, Leta</cp:lastModifiedBy>
  <cp:revision>1</cp:revision>
  <dcterms:created xsi:type="dcterms:W3CDTF">2013-02-07T20:52:19Z</dcterms:created>
  <dcterms:modified xsi:type="dcterms:W3CDTF">2013-02-07T20:52:31Z</dcterms:modified>
</cp:coreProperties>
</file>