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sldIdLst>
    <p:sldId id="256" r:id="rId2"/>
  </p:sldIdLst>
  <p:sldSz cx="51206400" cy="32918400"/>
  <p:notesSz cx="6858000" cy="9144000"/>
  <p:defaultTextStyle>
    <a:defPPr>
      <a:defRPr lang="en-US"/>
    </a:defPPr>
    <a:lvl1pPr marL="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1pPr>
    <a:lvl2pPr marL="2018995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2pPr>
    <a:lvl3pPr marL="403799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3pPr>
    <a:lvl4pPr marL="605698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4pPr>
    <a:lvl5pPr marL="807598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5pPr>
    <a:lvl6pPr marL="1009497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6pPr>
    <a:lvl7pPr marL="1211397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7pPr>
    <a:lvl8pPr marL="1413296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8pPr>
    <a:lvl9pPr marL="16151962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78B"/>
    <a:srgbClr val="002F46"/>
    <a:srgbClr val="4472C4"/>
    <a:srgbClr val="2537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/>
    <p:restoredTop sz="94694"/>
  </p:normalViewPr>
  <p:slideViewPr>
    <p:cSldViewPr snapToGrid="0" snapToObjects="1">
      <p:cViewPr varScale="1">
        <p:scale>
          <a:sx n="25" d="100"/>
          <a:sy n="25" d="100"/>
        </p:scale>
        <p:origin x="13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7626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3563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2E86174-9DA9-FF4E-A8CC-F31B46C37F02}"/>
              </a:ext>
            </a:extLst>
          </p:cNvPr>
          <p:cNvSpPr/>
          <p:nvPr userDrawn="1"/>
        </p:nvSpPr>
        <p:spPr>
          <a:xfrm>
            <a:off x="-1" y="0"/>
            <a:ext cx="51206401" cy="6593305"/>
          </a:xfrm>
          <a:prstGeom prst="rect">
            <a:avLst/>
          </a:prstGeom>
          <a:solidFill>
            <a:srgbClr val="002F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5EB8D7-CC1C-634C-9B44-A1322E8C010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43097710" y="1221561"/>
            <a:ext cx="6626800" cy="397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571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C5431C9-4B88-2D41-8DC2-289F3906FA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2506" y="27134860"/>
            <a:ext cx="3747753" cy="4762144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A77F5CC-0343-E648-9FCD-41301C886AD6}"/>
              </a:ext>
            </a:extLst>
          </p:cNvPr>
          <p:cNvCxnSpPr>
            <a:cxnSpLocks/>
          </p:cNvCxnSpPr>
          <p:nvPr/>
        </p:nvCxnSpPr>
        <p:spPr>
          <a:xfrm>
            <a:off x="14238316" y="8778240"/>
            <a:ext cx="0" cy="217319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ACD8833-37F3-E241-A8CF-7BFCA20CEE09}"/>
              </a:ext>
            </a:extLst>
          </p:cNvPr>
          <p:cNvSpPr txBox="1"/>
          <p:nvPr/>
        </p:nvSpPr>
        <p:spPr>
          <a:xfrm>
            <a:off x="1342506" y="11815852"/>
            <a:ext cx="4315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Content goes here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" pitchFamily="2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3AF5565-F730-6C4D-9C18-DCE1EA266EEA}"/>
              </a:ext>
            </a:extLst>
          </p:cNvPr>
          <p:cNvSpPr txBox="1"/>
          <p:nvPr/>
        </p:nvSpPr>
        <p:spPr>
          <a:xfrm>
            <a:off x="17435946" y="11815852"/>
            <a:ext cx="4315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Content goes here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" pitchFamily="2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E012B15-2658-124B-8FA2-4EA9E8DCEA2F}"/>
              </a:ext>
            </a:extLst>
          </p:cNvPr>
          <p:cNvCxnSpPr>
            <a:cxnSpLocks/>
          </p:cNvCxnSpPr>
          <p:nvPr/>
        </p:nvCxnSpPr>
        <p:spPr>
          <a:xfrm>
            <a:off x="30103156" y="8778240"/>
            <a:ext cx="0" cy="217319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Flowchart: Process 8">
            <a:extLst>
              <a:ext uri="{FF2B5EF4-FFF2-40B4-BE49-F238E27FC236}">
                <a16:creationId xmlns:a16="http://schemas.microsoft.com/office/drawing/2014/main" id="{6D250897-4BCB-084C-AF7A-310758CD3338}"/>
              </a:ext>
            </a:extLst>
          </p:cNvPr>
          <p:cNvSpPr/>
          <p:nvPr/>
        </p:nvSpPr>
        <p:spPr>
          <a:xfrm>
            <a:off x="1342506" y="8809419"/>
            <a:ext cx="11111732" cy="1690376"/>
          </a:xfrm>
          <a:prstGeom prst="flowChartProcess">
            <a:avLst/>
          </a:prstGeom>
          <a:solidFill>
            <a:srgbClr val="0077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AEAD2EB-1A7A-1E49-B1DA-FED098960EB6}"/>
              </a:ext>
            </a:extLst>
          </p:cNvPr>
          <p:cNvSpPr txBox="1"/>
          <p:nvPr/>
        </p:nvSpPr>
        <p:spPr>
          <a:xfrm>
            <a:off x="3031915" y="9209812"/>
            <a:ext cx="77329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0" spc="300" dirty="0">
                <a:solidFill>
                  <a:schemeClr val="bg1"/>
                </a:solidFill>
                <a:latin typeface="Helvetica" pitchFamily="2" charset="0"/>
              </a:rPr>
              <a:t>HEADING</a:t>
            </a:r>
            <a:endParaRPr lang="en-US" sz="6000" spc="3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24" name="Flowchart: Process 8">
            <a:extLst>
              <a:ext uri="{FF2B5EF4-FFF2-40B4-BE49-F238E27FC236}">
                <a16:creationId xmlns:a16="http://schemas.microsoft.com/office/drawing/2014/main" id="{3CC50AED-3A1B-B246-BF4D-13B21EEFF779}"/>
              </a:ext>
            </a:extLst>
          </p:cNvPr>
          <p:cNvSpPr/>
          <p:nvPr/>
        </p:nvSpPr>
        <p:spPr>
          <a:xfrm>
            <a:off x="16521546" y="8809419"/>
            <a:ext cx="11111732" cy="1690376"/>
          </a:xfrm>
          <a:prstGeom prst="flowChartProcess">
            <a:avLst/>
          </a:prstGeom>
          <a:solidFill>
            <a:srgbClr val="0077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942F1F7-8164-3548-9E45-93DEDC71DA7D}"/>
              </a:ext>
            </a:extLst>
          </p:cNvPr>
          <p:cNvSpPr txBox="1"/>
          <p:nvPr/>
        </p:nvSpPr>
        <p:spPr>
          <a:xfrm>
            <a:off x="18210955" y="9209812"/>
            <a:ext cx="77329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0" spc="300" dirty="0">
                <a:solidFill>
                  <a:schemeClr val="bg1"/>
                </a:solidFill>
                <a:latin typeface="Helvetica" pitchFamily="2" charset="0"/>
              </a:rPr>
              <a:t>HEADING</a:t>
            </a:r>
            <a:endParaRPr lang="en-US" sz="6000" spc="3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A816878-0D4C-194F-BB65-6B5F7A4C6FA4}"/>
              </a:ext>
            </a:extLst>
          </p:cNvPr>
          <p:cNvSpPr txBox="1"/>
          <p:nvPr/>
        </p:nvSpPr>
        <p:spPr>
          <a:xfrm>
            <a:off x="1342506" y="1638657"/>
            <a:ext cx="37549974" cy="188178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1500" b="1" i="0" dirty="0">
                <a:solidFill>
                  <a:schemeClr val="bg1"/>
                </a:solidFill>
                <a:latin typeface="Helvetica" pitchFamily="2" charset="0"/>
              </a:rPr>
              <a:t>Title</a:t>
            </a:r>
            <a:endParaRPr lang="en-US" sz="115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D3B562C-8903-F04C-A24F-FBB03624EBDA}"/>
              </a:ext>
            </a:extLst>
          </p:cNvPr>
          <p:cNvSpPr txBox="1"/>
          <p:nvPr/>
        </p:nvSpPr>
        <p:spPr>
          <a:xfrm>
            <a:off x="1342506" y="3970377"/>
            <a:ext cx="37549974" cy="188178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7200" dirty="0">
                <a:solidFill>
                  <a:schemeClr val="bg1"/>
                </a:solidFill>
                <a:latin typeface="Helvetica" pitchFamily="2" charset="0"/>
              </a:rPr>
              <a:t>Authors</a:t>
            </a:r>
          </a:p>
        </p:txBody>
      </p:sp>
    </p:spTree>
    <p:extLst>
      <p:ext uri="{BB962C8B-B14F-4D97-AF65-F5344CB8AC3E}">
        <p14:creationId xmlns:p14="http://schemas.microsoft.com/office/powerpoint/2010/main" val="273214448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10</Words>
  <Application>Microsoft Macintosh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</vt:lpstr>
      <vt:lpstr>1_Custom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Rosales, Marco</dc:creator>
  <cp:lastModifiedBy>Guillermo Gomez</cp:lastModifiedBy>
  <cp:revision>17</cp:revision>
  <dcterms:created xsi:type="dcterms:W3CDTF">2019-05-22T14:58:34Z</dcterms:created>
  <dcterms:modified xsi:type="dcterms:W3CDTF">2020-06-29T22:54:56Z</dcterms:modified>
</cp:coreProperties>
</file>