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4" r:id="rId1"/>
  </p:sldMasterIdLst>
  <p:sldIdLst>
    <p:sldId id="256" r:id="rId2"/>
  </p:sldIdLst>
  <p:sldSz cx="51206400" cy="32918400"/>
  <p:notesSz cx="6858000" cy="9144000"/>
  <p:defaultTextStyle>
    <a:defPPr>
      <a:defRPr lang="en-US"/>
    </a:defPPr>
    <a:lvl1pPr marL="0" algn="l" defTabSz="4037990" rtl="0" eaLnBrk="1" latinLnBrk="0" hangingPunct="1">
      <a:defRPr sz="7949" kern="1200">
        <a:solidFill>
          <a:schemeClr val="tx1"/>
        </a:solidFill>
        <a:latin typeface="+mn-lt"/>
        <a:ea typeface="+mn-ea"/>
        <a:cs typeface="+mn-cs"/>
      </a:defRPr>
    </a:lvl1pPr>
    <a:lvl2pPr marL="2018995" algn="l" defTabSz="4037990" rtl="0" eaLnBrk="1" latinLnBrk="0" hangingPunct="1">
      <a:defRPr sz="7949" kern="1200">
        <a:solidFill>
          <a:schemeClr val="tx1"/>
        </a:solidFill>
        <a:latin typeface="+mn-lt"/>
        <a:ea typeface="+mn-ea"/>
        <a:cs typeface="+mn-cs"/>
      </a:defRPr>
    </a:lvl2pPr>
    <a:lvl3pPr marL="4037990" algn="l" defTabSz="4037990" rtl="0" eaLnBrk="1" latinLnBrk="0" hangingPunct="1">
      <a:defRPr sz="7949" kern="1200">
        <a:solidFill>
          <a:schemeClr val="tx1"/>
        </a:solidFill>
        <a:latin typeface="+mn-lt"/>
        <a:ea typeface="+mn-ea"/>
        <a:cs typeface="+mn-cs"/>
      </a:defRPr>
    </a:lvl3pPr>
    <a:lvl4pPr marL="6056986" algn="l" defTabSz="4037990" rtl="0" eaLnBrk="1" latinLnBrk="0" hangingPunct="1">
      <a:defRPr sz="7949" kern="1200">
        <a:solidFill>
          <a:schemeClr val="tx1"/>
        </a:solidFill>
        <a:latin typeface="+mn-lt"/>
        <a:ea typeface="+mn-ea"/>
        <a:cs typeface="+mn-cs"/>
      </a:defRPr>
    </a:lvl4pPr>
    <a:lvl5pPr marL="8075981" algn="l" defTabSz="4037990" rtl="0" eaLnBrk="1" latinLnBrk="0" hangingPunct="1">
      <a:defRPr sz="7949" kern="1200">
        <a:solidFill>
          <a:schemeClr val="tx1"/>
        </a:solidFill>
        <a:latin typeface="+mn-lt"/>
        <a:ea typeface="+mn-ea"/>
        <a:cs typeface="+mn-cs"/>
      </a:defRPr>
    </a:lvl5pPr>
    <a:lvl6pPr marL="10094976" algn="l" defTabSz="4037990" rtl="0" eaLnBrk="1" latinLnBrk="0" hangingPunct="1">
      <a:defRPr sz="7949" kern="1200">
        <a:solidFill>
          <a:schemeClr val="tx1"/>
        </a:solidFill>
        <a:latin typeface="+mn-lt"/>
        <a:ea typeface="+mn-ea"/>
        <a:cs typeface="+mn-cs"/>
      </a:defRPr>
    </a:lvl6pPr>
    <a:lvl7pPr marL="12113971" algn="l" defTabSz="4037990" rtl="0" eaLnBrk="1" latinLnBrk="0" hangingPunct="1">
      <a:defRPr sz="7949" kern="1200">
        <a:solidFill>
          <a:schemeClr val="tx1"/>
        </a:solidFill>
        <a:latin typeface="+mn-lt"/>
        <a:ea typeface="+mn-ea"/>
        <a:cs typeface="+mn-cs"/>
      </a:defRPr>
    </a:lvl7pPr>
    <a:lvl8pPr marL="14132966" algn="l" defTabSz="4037990" rtl="0" eaLnBrk="1" latinLnBrk="0" hangingPunct="1">
      <a:defRPr sz="7949" kern="1200">
        <a:solidFill>
          <a:schemeClr val="tx1"/>
        </a:solidFill>
        <a:latin typeface="+mn-lt"/>
        <a:ea typeface="+mn-ea"/>
        <a:cs typeface="+mn-cs"/>
      </a:defRPr>
    </a:lvl8pPr>
    <a:lvl9pPr marL="16151962" algn="l" defTabSz="4037990" rtl="0" eaLnBrk="1" latinLnBrk="0" hangingPunct="1">
      <a:defRPr sz="794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F46"/>
    <a:srgbClr val="4472C4"/>
    <a:srgbClr val="2537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25" d="100"/>
          <a:sy n="25" d="100"/>
        </p:scale>
        <p:origin x="135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7626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13563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2E86174-9DA9-FF4E-A8CC-F31B46C37F02}"/>
              </a:ext>
            </a:extLst>
          </p:cNvPr>
          <p:cNvSpPr/>
          <p:nvPr userDrawn="1"/>
        </p:nvSpPr>
        <p:spPr>
          <a:xfrm>
            <a:off x="1614073" y="5484393"/>
            <a:ext cx="47978254" cy="336884"/>
          </a:xfrm>
          <a:prstGeom prst="rect">
            <a:avLst/>
          </a:prstGeom>
          <a:solidFill>
            <a:srgbClr val="002F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 descr="A picture containing clock, white&#10;&#10;Description automatically generated">
            <a:extLst>
              <a:ext uri="{FF2B5EF4-FFF2-40B4-BE49-F238E27FC236}">
                <a16:creationId xmlns:a16="http://schemas.microsoft.com/office/drawing/2014/main" id="{FE432FDC-D7C6-BA4E-AC13-191322FBF04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1968650" y="29266918"/>
            <a:ext cx="17623677" cy="2557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6571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6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C5431C9-4B88-2D41-8DC2-289F3906FA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2506" y="27134860"/>
            <a:ext cx="3747753" cy="476214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73A450F-1787-5047-9643-FA6A54B931CB}"/>
              </a:ext>
            </a:extLst>
          </p:cNvPr>
          <p:cNvSpPr txBox="1"/>
          <p:nvPr/>
        </p:nvSpPr>
        <p:spPr>
          <a:xfrm>
            <a:off x="1698106" y="1224596"/>
            <a:ext cx="24260655" cy="188178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11500" b="1" i="0" dirty="0">
                <a:solidFill>
                  <a:srgbClr val="002F46"/>
                </a:solidFill>
                <a:latin typeface="Helvetica" pitchFamily="2" charset="0"/>
              </a:rPr>
              <a:t>Title</a:t>
            </a:r>
            <a:endParaRPr lang="en-US" sz="11500" dirty="0">
              <a:solidFill>
                <a:srgbClr val="002F46"/>
              </a:solidFill>
              <a:latin typeface="Helvetica" pitchFamily="2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4F4E5EB-A858-C747-9ECB-675A04CF205B}"/>
              </a:ext>
            </a:extLst>
          </p:cNvPr>
          <p:cNvSpPr txBox="1"/>
          <p:nvPr/>
        </p:nvSpPr>
        <p:spPr>
          <a:xfrm>
            <a:off x="1748906" y="3424235"/>
            <a:ext cx="24260651" cy="135096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7200" dirty="0">
                <a:solidFill>
                  <a:srgbClr val="002F46"/>
                </a:solidFill>
                <a:latin typeface="Helvetica" pitchFamily="2" charset="0"/>
              </a:rPr>
              <a:t>Authors</a:t>
            </a:r>
          </a:p>
        </p:txBody>
      </p:sp>
      <p:sp>
        <p:nvSpPr>
          <p:cNvPr id="10" name="Flowchart: Process 8">
            <a:extLst>
              <a:ext uri="{FF2B5EF4-FFF2-40B4-BE49-F238E27FC236}">
                <a16:creationId xmlns:a16="http://schemas.microsoft.com/office/drawing/2014/main" id="{4BBCD332-EAE0-5C4E-9152-1BF2AA472F3D}"/>
              </a:ext>
            </a:extLst>
          </p:cNvPr>
          <p:cNvSpPr/>
          <p:nvPr/>
        </p:nvSpPr>
        <p:spPr>
          <a:xfrm>
            <a:off x="1342506" y="7742619"/>
            <a:ext cx="11111732" cy="1690376"/>
          </a:xfrm>
          <a:prstGeom prst="flowChartProcess">
            <a:avLst/>
          </a:prstGeom>
          <a:solidFill>
            <a:srgbClr val="00778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C5213FB-86E4-074F-91CB-FD5543038E97}"/>
              </a:ext>
            </a:extLst>
          </p:cNvPr>
          <p:cNvSpPr txBox="1"/>
          <p:nvPr/>
        </p:nvSpPr>
        <p:spPr>
          <a:xfrm>
            <a:off x="3031915" y="8143012"/>
            <a:ext cx="77329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i="0" spc="300" dirty="0">
                <a:solidFill>
                  <a:schemeClr val="bg1"/>
                </a:solidFill>
                <a:latin typeface="Helvetica" pitchFamily="2" charset="0"/>
              </a:rPr>
              <a:t>HEADING</a:t>
            </a:r>
            <a:endParaRPr lang="en-US" sz="6000" spc="300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12" name="Flowchart: Process 8">
            <a:extLst>
              <a:ext uri="{FF2B5EF4-FFF2-40B4-BE49-F238E27FC236}">
                <a16:creationId xmlns:a16="http://schemas.microsoft.com/office/drawing/2014/main" id="{7918ABC2-BA9E-CC41-8978-F1F8FB277D55}"/>
              </a:ext>
            </a:extLst>
          </p:cNvPr>
          <p:cNvSpPr/>
          <p:nvPr/>
        </p:nvSpPr>
        <p:spPr>
          <a:xfrm>
            <a:off x="16521546" y="7742619"/>
            <a:ext cx="11111732" cy="1690376"/>
          </a:xfrm>
          <a:prstGeom prst="flowChartProcess">
            <a:avLst/>
          </a:prstGeom>
          <a:solidFill>
            <a:srgbClr val="00778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D021C71-ED53-0444-B931-6ED2F27DE274}"/>
              </a:ext>
            </a:extLst>
          </p:cNvPr>
          <p:cNvSpPr txBox="1"/>
          <p:nvPr/>
        </p:nvSpPr>
        <p:spPr>
          <a:xfrm>
            <a:off x="18210955" y="8143012"/>
            <a:ext cx="77329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i="0" spc="300" dirty="0">
                <a:solidFill>
                  <a:schemeClr val="bg1"/>
                </a:solidFill>
                <a:latin typeface="Helvetica" pitchFamily="2" charset="0"/>
              </a:rPr>
              <a:t>HEADING</a:t>
            </a:r>
            <a:endParaRPr lang="en-US" sz="6000" spc="300" dirty="0">
              <a:solidFill>
                <a:schemeClr val="bg1"/>
              </a:solidFill>
              <a:latin typeface="Helvetica" pitchFamily="2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0C9FFF3-80A1-5642-A8D4-CA81AD51592D}"/>
              </a:ext>
            </a:extLst>
          </p:cNvPr>
          <p:cNvCxnSpPr>
            <a:cxnSpLocks/>
          </p:cNvCxnSpPr>
          <p:nvPr/>
        </p:nvCxnSpPr>
        <p:spPr>
          <a:xfrm>
            <a:off x="14339916" y="7711440"/>
            <a:ext cx="0" cy="1834896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214448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</TotalTime>
  <Words>4</Words>
  <Application>Microsoft Macintosh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Helvetica</vt:lpstr>
      <vt:lpstr>1_Custom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Rosales, Marco</dc:creator>
  <cp:lastModifiedBy>Guillermo Gomez</cp:lastModifiedBy>
  <cp:revision>22</cp:revision>
  <dcterms:created xsi:type="dcterms:W3CDTF">2019-05-22T14:58:34Z</dcterms:created>
  <dcterms:modified xsi:type="dcterms:W3CDTF">2020-06-29T23:12:01Z</dcterms:modified>
</cp:coreProperties>
</file>