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4" r:id="rId1"/>
  </p:sldMasterIdLst>
  <p:sldIdLst>
    <p:sldId id="256" r:id="rId2"/>
  </p:sldIdLst>
  <p:sldSz cx="51206400" cy="32918400"/>
  <p:notesSz cx="6858000" cy="9144000"/>
  <p:defaultTextStyle>
    <a:defPPr>
      <a:defRPr lang="en-US"/>
    </a:defPPr>
    <a:lvl1pPr marL="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1pPr>
    <a:lvl2pPr marL="2018995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2pPr>
    <a:lvl3pPr marL="4037990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3pPr>
    <a:lvl4pPr marL="605698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4pPr>
    <a:lvl5pPr marL="807598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5pPr>
    <a:lvl6pPr marL="1009497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6pPr>
    <a:lvl7pPr marL="12113971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7pPr>
    <a:lvl8pPr marL="14132966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8pPr>
    <a:lvl9pPr marL="16151962" algn="l" defTabSz="4037990" rtl="0" eaLnBrk="1" latinLnBrk="0" hangingPunct="1">
      <a:defRPr sz="79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F46"/>
    <a:srgbClr val="4472C4"/>
    <a:srgbClr val="25374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 snapToGrid="0" snapToObjects="1">
      <p:cViewPr varScale="1">
        <p:scale>
          <a:sx n="25" d="100"/>
          <a:sy n="25" d="100"/>
        </p:scale>
        <p:origin x="135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17626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135639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12E86174-9DA9-FF4E-A8CC-F31B46C37F02}"/>
              </a:ext>
            </a:extLst>
          </p:cNvPr>
          <p:cNvSpPr/>
          <p:nvPr userDrawn="1"/>
        </p:nvSpPr>
        <p:spPr>
          <a:xfrm>
            <a:off x="-1" y="0"/>
            <a:ext cx="51206401" cy="6208295"/>
          </a:xfrm>
          <a:prstGeom prst="rect">
            <a:avLst/>
          </a:prstGeom>
          <a:solidFill>
            <a:srgbClr val="002F4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881DDBF-D9CF-A74B-B5B4-E9D37063FCF4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rcRect/>
          <a:stretch/>
        </p:blipFill>
        <p:spPr>
          <a:xfrm>
            <a:off x="43401067" y="27865135"/>
            <a:ext cx="6544013" cy="39264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65717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6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AC5431C9-4B88-2D41-8DC2-289F3906FA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42506" y="27134860"/>
            <a:ext cx="3747753" cy="4762144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916443FA-360E-DE40-8D3C-B6C23BAE68BC}"/>
              </a:ext>
            </a:extLst>
          </p:cNvPr>
          <p:cNvSpPr txBox="1"/>
          <p:nvPr/>
        </p:nvSpPr>
        <p:spPr>
          <a:xfrm>
            <a:off x="1342506" y="1079857"/>
            <a:ext cx="37549974" cy="188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11500" b="1" i="0" dirty="0">
                <a:solidFill>
                  <a:schemeClr val="bg1"/>
                </a:solidFill>
                <a:latin typeface="Helvetica" pitchFamily="2" charset="0"/>
              </a:rPr>
              <a:t>Title</a:t>
            </a:r>
            <a:endParaRPr lang="en-US" sz="11500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6E226FE-76B9-A444-ACCA-C171B331C5FF}"/>
              </a:ext>
            </a:extLst>
          </p:cNvPr>
          <p:cNvSpPr txBox="1"/>
          <p:nvPr/>
        </p:nvSpPr>
        <p:spPr>
          <a:xfrm>
            <a:off x="1342506" y="3411577"/>
            <a:ext cx="37549974" cy="1881783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Helvetica" pitchFamily="2" charset="0"/>
              </a:rPr>
              <a:t>Authors</a:t>
            </a:r>
          </a:p>
        </p:txBody>
      </p: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6042F71-F9E6-DA48-8A48-4DF3F98CFABA}"/>
              </a:ext>
            </a:extLst>
          </p:cNvPr>
          <p:cNvCxnSpPr>
            <a:cxnSpLocks/>
          </p:cNvCxnSpPr>
          <p:nvPr/>
        </p:nvCxnSpPr>
        <p:spPr>
          <a:xfrm>
            <a:off x="37555516" y="8270240"/>
            <a:ext cx="0" cy="1773936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AAAFA99B-614F-1F4B-B0E9-7140D85C2C3D}"/>
              </a:ext>
            </a:extLst>
          </p:cNvPr>
          <p:cNvSpPr txBox="1"/>
          <p:nvPr/>
        </p:nvSpPr>
        <p:spPr>
          <a:xfrm>
            <a:off x="26996506" y="8569732"/>
            <a:ext cx="7732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0" spc="300" dirty="0">
                <a:solidFill>
                  <a:srgbClr val="00778B"/>
                </a:solidFill>
                <a:latin typeface="Helvetica" pitchFamily="2" charset="0"/>
              </a:rPr>
              <a:t>HEADING</a:t>
            </a:r>
            <a:endParaRPr lang="en-US" sz="6000" spc="300" dirty="0">
              <a:solidFill>
                <a:srgbClr val="00778B"/>
              </a:solidFill>
              <a:latin typeface="Helvetica" pitchFamily="2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E55B98A-B0F0-E549-9279-20861011A4D3}"/>
              </a:ext>
            </a:extLst>
          </p:cNvPr>
          <p:cNvSpPr txBox="1"/>
          <p:nvPr/>
        </p:nvSpPr>
        <p:spPr>
          <a:xfrm>
            <a:off x="26996506" y="10901452"/>
            <a:ext cx="43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Content goes here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3DF605A-84FC-1545-B361-1FBA35C83060}"/>
              </a:ext>
            </a:extLst>
          </p:cNvPr>
          <p:cNvSpPr txBox="1"/>
          <p:nvPr/>
        </p:nvSpPr>
        <p:spPr>
          <a:xfrm>
            <a:off x="40194346" y="8569732"/>
            <a:ext cx="773291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b="1" i="0" spc="300" dirty="0">
                <a:solidFill>
                  <a:srgbClr val="00778B"/>
                </a:solidFill>
                <a:latin typeface="Helvetica" pitchFamily="2" charset="0"/>
              </a:rPr>
              <a:t>HEADING</a:t>
            </a:r>
            <a:endParaRPr lang="en-US" sz="6000" spc="300" dirty="0">
              <a:solidFill>
                <a:srgbClr val="00778B"/>
              </a:solidFill>
              <a:latin typeface="Helvetica" pitchFamily="2" charset="0"/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39DA8BC-6E5B-6648-AA23-F66F205DB417}"/>
              </a:ext>
            </a:extLst>
          </p:cNvPr>
          <p:cNvSpPr txBox="1"/>
          <p:nvPr/>
        </p:nvSpPr>
        <p:spPr>
          <a:xfrm>
            <a:off x="40194346" y="10901452"/>
            <a:ext cx="43156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i="0" dirty="0">
                <a:solidFill>
                  <a:schemeClr val="bg1">
                    <a:lumMod val="50000"/>
                  </a:schemeClr>
                </a:solidFill>
                <a:latin typeface="Helvetica" pitchFamily="2" charset="0"/>
              </a:rPr>
              <a:t>Content goes here</a:t>
            </a:r>
            <a:endParaRPr lang="en-US" sz="3600" dirty="0">
              <a:solidFill>
                <a:schemeClr val="bg1">
                  <a:lumMod val="50000"/>
                </a:schemeClr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2144487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105</TotalTime>
  <Words>10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Helvetica</vt:lpstr>
      <vt:lpstr>1_Custom Design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Rosales, Marco</dc:creator>
  <cp:lastModifiedBy>Guillermo Gomez</cp:lastModifiedBy>
  <cp:revision>19</cp:revision>
  <dcterms:created xsi:type="dcterms:W3CDTF">2019-05-22T14:58:34Z</dcterms:created>
  <dcterms:modified xsi:type="dcterms:W3CDTF">2020-06-29T23:31:12Z</dcterms:modified>
</cp:coreProperties>
</file>