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46"/>
    <a:srgbClr val="4472C4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86174-9DA9-FF4E-A8CC-F31B46C37F02}"/>
              </a:ext>
            </a:extLst>
          </p:cNvPr>
          <p:cNvSpPr/>
          <p:nvPr userDrawn="1"/>
        </p:nvSpPr>
        <p:spPr>
          <a:xfrm>
            <a:off x="-1" y="0"/>
            <a:ext cx="51206401" cy="6208295"/>
          </a:xfrm>
          <a:prstGeom prst="rect">
            <a:avLst/>
          </a:prstGeom>
          <a:solidFill>
            <a:srgbClr val="00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81DDBF-D9CF-A74B-B5B4-E9D37063FC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3401067" y="27865135"/>
            <a:ext cx="6544013" cy="39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BB4DE09-7975-7E4B-B5A9-2DA5CAC90749}"/>
              </a:ext>
            </a:extLst>
          </p:cNvPr>
          <p:cNvSpPr txBox="1"/>
          <p:nvPr/>
        </p:nvSpPr>
        <p:spPr>
          <a:xfrm>
            <a:off x="40663552" y="93012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5431C9-4B88-2D41-8DC2-289F3906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06" y="27134860"/>
            <a:ext cx="3747753" cy="476214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98AEB-CC3B-154A-8D1A-653D995F751A}"/>
              </a:ext>
            </a:extLst>
          </p:cNvPr>
          <p:cNvCxnSpPr>
            <a:cxnSpLocks/>
          </p:cNvCxnSpPr>
          <p:nvPr/>
        </p:nvCxnSpPr>
        <p:spPr>
          <a:xfrm>
            <a:off x="34392815" y="8133347"/>
            <a:ext cx="0" cy="20357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16443FA-360E-DE40-8D3C-B6C23BAE68BC}"/>
              </a:ext>
            </a:extLst>
          </p:cNvPr>
          <p:cNvSpPr txBox="1"/>
          <p:nvPr/>
        </p:nvSpPr>
        <p:spPr>
          <a:xfrm>
            <a:off x="1342506" y="107985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500" b="1" i="0" dirty="0">
                <a:solidFill>
                  <a:schemeClr val="bg1"/>
                </a:solidFill>
                <a:latin typeface="Helvetica" pitchFamily="2" charset="0"/>
              </a:rPr>
              <a:t>Title</a:t>
            </a:r>
            <a:endParaRPr lang="en-US" sz="115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E226FE-76B9-A444-ACCA-C171B331C5FF}"/>
              </a:ext>
            </a:extLst>
          </p:cNvPr>
          <p:cNvSpPr txBox="1"/>
          <p:nvPr/>
        </p:nvSpPr>
        <p:spPr>
          <a:xfrm>
            <a:off x="1342506" y="341157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Helvetica" pitchFamily="2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732144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5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Rosales, Marco</dc:creator>
  <cp:lastModifiedBy>Guillermo Gomez</cp:lastModifiedBy>
  <cp:revision>15</cp:revision>
  <dcterms:created xsi:type="dcterms:W3CDTF">2019-05-22T14:58:34Z</dcterms:created>
  <dcterms:modified xsi:type="dcterms:W3CDTF">2020-06-29T23:27:13Z</dcterms:modified>
</cp:coreProperties>
</file>