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4" r:id="rId1"/>
  </p:sldMasterIdLst>
  <p:sldIdLst>
    <p:sldId id="256" r:id="rId2"/>
  </p:sldIdLst>
  <p:sldSz cx="51206400" cy="32918400"/>
  <p:notesSz cx="6858000" cy="9144000"/>
  <p:defaultTextStyle>
    <a:defPPr>
      <a:defRPr lang="en-US"/>
    </a:defPPr>
    <a:lvl1pPr marL="0" algn="l" defTabSz="4037990" rtl="0" eaLnBrk="1" latinLnBrk="0" hangingPunct="1">
      <a:defRPr sz="7949" kern="1200">
        <a:solidFill>
          <a:schemeClr val="tx1"/>
        </a:solidFill>
        <a:latin typeface="+mn-lt"/>
        <a:ea typeface="+mn-ea"/>
        <a:cs typeface="+mn-cs"/>
      </a:defRPr>
    </a:lvl1pPr>
    <a:lvl2pPr marL="2018995" algn="l" defTabSz="4037990" rtl="0" eaLnBrk="1" latinLnBrk="0" hangingPunct="1">
      <a:defRPr sz="7949" kern="1200">
        <a:solidFill>
          <a:schemeClr val="tx1"/>
        </a:solidFill>
        <a:latin typeface="+mn-lt"/>
        <a:ea typeface="+mn-ea"/>
        <a:cs typeface="+mn-cs"/>
      </a:defRPr>
    </a:lvl2pPr>
    <a:lvl3pPr marL="4037990" algn="l" defTabSz="4037990" rtl="0" eaLnBrk="1" latinLnBrk="0" hangingPunct="1">
      <a:defRPr sz="7949" kern="1200">
        <a:solidFill>
          <a:schemeClr val="tx1"/>
        </a:solidFill>
        <a:latin typeface="+mn-lt"/>
        <a:ea typeface="+mn-ea"/>
        <a:cs typeface="+mn-cs"/>
      </a:defRPr>
    </a:lvl3pPr>
    <a:lvl4pPr marL="6056986" algn="l" defTabSz="4037990" rtl="0" eaLnBrk="1" latinLnBrk="0" hangingPunct="1">
      <a:defRPr sz="7949" kern="1200">
        <a:solidFill>
          <a:schemeClr val="tx1"/>
        </a:solidFill>
        <a:latin typeface="+mn-lt"/>
        <a:ea typeface="+mn-ea"/>
        <a:cs typeface="+mn-cs"/>
      </a:defRPr>
    </a:lvl4pPr>
    <a:lvl5pPr marL="8075981" algn="l" defTabSz="4037990" rtl="0" eaLnBrk="1" latinLnBrk="0" hangingPunct="1">
      <a:defRPr sz="7949" kern="1200">
        <a:solidFill>
          <a:schemeClr val="tx1"/>
        </a:solidFill>
        <a:latin typeface="+mn-lt"/>
        <a:ea typeface="+mn-ea"/>
        <a:cs typeface="+mn-cs"/>
      </a:defRPr>
    </a:lvl5pPr>
    <a:lvl6pPr marL="10094976" algn="l" defTabSz="4037990" rtl="0" eaLnBrk="1" latinLnBrk="0" hangingPunct="1">
      <a:defRPr sz="7949" kern="1200">
        <a:solidFill>
          <a:schemeClr val="tx1"/>
        </a:solidFill>
        <a:latin typeface="+mn-lt"/>
        <a:ea typeface="+mn-ea"/>
        <a:cs typeface="+mn-cs"/>
      </a:defRPr>
    </a:lvl6pPr>
    <a:lvl7pPr marL="12113971" algn="l" defTabSz="4037990" rtl="0" eaLnBrk="1" latinLnBrk="0" hangingPunct="1">
      <a:defRPr sz="7949" kern="1200">
        <a:solidFill>
          <a:schemeClr val="tx1"/>
        </a:solidFill>
        <a:latin typeface="+mn-lt"/>
        <a:ea typeface="+mn-ea"/>
        <a:cs typeface="+mn-cs"/>
      </a:defRPr>
    </a:lvl7pPr>
    <a:lvl8pPr marL="14132966" algn="l" defTabSz="4037990" rtl="0" eaLnBrk="1" latinLnBrk="0" hangingPunct="1">
      <a:defRPr sz="7949" kern="1200">
        <a:solidFill>
          <a:schemeClr val="tx1"/>
        </a:solidFill>
        <a:latin typeface="+mn-lt"/>
        <a:ea typeface="+mn-ea"/>
        <a:cs typeface="+mn-cs"/>
      </a:defRPr>
    </a:lvl8pPr>
    <a:lvl9pPr marL="16151962" algn="l" defTabSz="4037990" rtl="0" eaLnBrk="1" latinLnBrk="0" hangingPunct="1">
      <a:defRPr sz="7949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2F46"/>
    <a:srgbClr val="4472C4"/>
    <a:srgbClr val="25374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 snapToObjects="1">
      <p:cViewPr varScale="1">
        <p:scale>
          <a:sx n="25" d="100"/>
          <a:sy n="25" d="100"/>
        </p:scale>
        <p:origin x="1352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76261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135639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12E86174-9DA9-FF4E-A8CC-F31B46C37F02}"/>
              </a:ext>
            </a:extLst>
          </p:cNvPr>
          <p:cNvSpPr/>
          <p:nvPr userDrawn="1"/>
        </p:nvSpPr>
        <p:spPr>
          <a:xfrm>
            <a:off x="-1" y="0"/>
            <a:ext cx="51206401" cy="6208295"/>
          </a:xfrm>
          <a:prstGeom prst="rect">
            <a:avLst/>
          </a:prstGeom>
          <a:solidFill>
            <a:srgbClr val="002F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881DDBF-D9CF-A74B-B5B4-E9D37063FCF4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rcRect/>
          <a:stretch/>
        </p:blipFill>
        <p:spPr>
          <a:xfrm>
            <a:off x="43401067" y="27865135"/>
            <a:ext cx="6544013" cy="39264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65717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61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5BB4DE09-7975-7E4B-B5A9-2DA5CAC90749}"/>
              </a:ext>
            </a:extLst>
          </p:cNvPr>
          <p:cNvSpPr txBox="1"/>
          <p:nvPr/>
        </p:nvSpPr>
        <p:spPr>
          <a:xfrm>
            <a:off x="40663552" y="9301252"/>
            <a:ext cx="43156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i="0" dirty="0">
                <a:solidFill>
                  <a:schemeClr val="bg1">
                    <a:lumMod val="50000"/>
                  </a:schemeClr>
                </a:solidFill>
                <a:latin typeface="Helvetica" pitchFamily="2" charset="0"/>
              </a:rPr>
              <a:t>Content goes here</a:t>
            </a:r>
            <a:endParaRPr lang="en-US" sz="3600" dirty="0">
              <a:solidFill>
                <a:schemeClr val="bg1">
                  <a:lumMod val="50000"/>
                </a:schemeClr>
              </a:solidFill>
              <a:latin typeface="Helvetica" pitchFamily="2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C5431C9-4B88-2D41-8DC2-289F3906FAA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42506" y="27134860"/>
            <a:ext cx="3747753" cy="4762144"/>
          </a:xfrm>
          <a:prstGeom prst="rect">
            <a:avLst/>
          </a:prstGeom>
        </p:spPr>
      </p:pic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DD598AEB-CC3B-154A-8D1A-653D995F751A}"/>
              </a:ext>
            </a:extLst>
          </p:cNvPr>
          <p:cNvCxnSpPr>
            <a:cxnSpLocks/>
          </p:cNvCxnSpPr>
          <p:nvPr/>
        </p:nvCxnSpPr>
        <p:spPr>
          <a:xfrm>
            <a:off x="34392815" y="8133347"/>
            <a:ext cx="0" cy="2035743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916443FA-360E-DE40-8D3C-B6C23BAE68BC}"/>
              </a:ext>
            </a:extLst>
          </p:cNvPr>
          <p:cNvSpPr txBox="1"/>
          <p:nvPr/>
        </p:nvSpPr>
        <p:spPr>
          <a:xfrm>
            <a:off x="1342506" y="1079857"/>
            <a:ext cx="37549974" cy="1881783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US" sz="11500" b="1" i="0" dirty="0">
                <a:solidFill>
                  <a:schemeClr val="bg1"/>
                </a:solidFill>
                <a:latin typeface="Helvetica" pitchFamily="2" charset="0"/>
              </a:rPr>
              <a:t>Title</a:t>
            </a:r>
            <a:endParaRPr lang="en-US" sz="11500" dirty="0">
              <a:solidFill>
                <a:schemeClr val="bg1"/>
              </a:solidFill>
              <a:latin typeface="Helvetica" pitchFamily="2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6E226FE-76B9-A444-ACCA-C171B331C5FF}"/>
              </a:ext>
            </a:extLst>
          </p:cNvPr>
          <p:cNvSpPr txBox="1"/>
          <p:nvPr/>
        </p:nvSpPr>
        <p:spPr>
          <a:xfrm>
            <a:off x="1342506" y="3411577"/>
            <a:ext cx="37549974" cy="1881783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US" sz="7200" dirty="0">
                <a:solidFill>
                  <a:schemeClr val="bg1"/>
                </a:solidFill>
                <a:latin typeface="Helvetica" pitchFamily="2" charset="0"/>
              </a:rPr>
              <a:t>Authors</a:t>
            </a:r>
          </a:p>
        </p:txBody>
      </p:sp>
    </p:spTree>
    <p:extLst>
      <p:ext uri="{BB962C8B-B14F-4D97-AF65-F5344CB8AC3E}">
        <p14:creationId xmlns:p14="http://schemas.microsoft.com/office/powerpoint/2010/main" val="2732144487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101</TotalTime>
  <Words>5</Words>
  <Application>Microsoft Macintosh PowerPoint</Application>
  <PresentationFormat>Custom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Helvetica</vt:lpstr>
      <vt:lpstr>1_Custom Design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Rosales, Marco</dc:creator>
  <cp:lastModifiedBy>Guillermo Gomez</cp:lastModifiedBy>
  <cp:revision>15</cp:revision>
  <dcterms:created xsi:type="dcterms:W3CDTF">2019-05-22T14:58:34Z</dcterms:created>
  <dcterms:modified xsi:type="dcterms:W3CDTF">2020-06-29T23:27:13Z</dcterms:modified>
</cp:coreProperties>
</file>