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8B"/>
    <a:srgbClr val="002F46"/>
    <a:srgbClr val="4472C4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9"/>
  </p:normalViewPr>
  <p:slideViewPr>
    <p:cSldViewPr snapToGrid="0" snapToObjects="1">
      <p:cViewPr varScale="1">
        <p:scale>
          <a:sx n="29" d="100"/>
          <a:sy n="29" d="100"/>
        </p:scale>
        <p:origin x="93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6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56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E86174-9DA9-FF4E-A8CC-F31B46C37F02}"/>
              </a:ext>
            </a:extLst>
          </p:cNvPr>
          <p:cNvSpPr/>
          <p:nvPr userDrawn="1"/>
        </p:nvSpPr>
        <p:spPr>
          <a:xfrm>
            <a:off x="-1" y="0"/>
            <a:ext cx="51206401" cy="6593305"/>
          </a:xfrm>
          <a:prstGeom prst="rect">
            <a:avLst/>
          </a:prstGeom>
          <a:solidFill>
            <a:srgbClr val="002F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5EB8D7-CC1C-634C-9B44-A1322E8C010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3097710" y="1221561"/>
            <a:ext cx="6626800" cy="397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Process 8">
            <a:extLst>
              <a:ext uri="{FF2B5EF4-FFF2-40B4-BE49-F238E27FC236}">
                <a16:creationId xmlns:a16="http://schemas.microsoft.com/office/drawing/2014/main" id="{8F176789-BDB0-D142-BFF5-7B58F6E71167}"/>
              </a:ext>
            </a:extLst>
          </p:cNvPr>
          <p:cNvSpPr/>
          <p:nvPr/>
        </p:nvSpPr>
        <p:spPr>
          <a:xfrm>
            <a:off x="1342506" y="8809419"/>
            <a:ext cx="11111732" cy="1690376"/>
          </a:xfrm>
          <a:prstGeom prst="flowChartProcess">
            <a:avLst/>
          </a:prstGeom>
          <a:solidFill>
            <a:srgbClr val="00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8C2CB4-DDD1-B74D-B78E-CBD0C8279455}"/>
              </a:ext>
            </a:extLst>
          </p:cNvPr>
          <p:cNvSpPr txBox="1"/>
          <p:nvPr/>
        </p:nvSpPr>
        <p:spPr>
          <a:xfrm>
            <a:off x="1342506" y="163865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500" b="1" i="0" dirty="0">
                <a:solidFill>
                  <a:schemeClr val="bg1"/>
                </a:solidFill>
                <a:latin typeface="Helvetica" pitchFamily="2" charset="0"/>
              </a:rPr>
              <a:t>Title</a:t>
            </a:r>
            <a:endParaRPr lang="en-US" sz="115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431C9-4B88-2D41-8DC2-289F3906F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06" y="27134860"/>
            <a:ext cx="3747753" cy="476214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FB00D8A-E0D9-0A41-9A56-43B71965F5CA}"/>
              </a:ext>
            </a:extLst>
          </p:cNvPr>
          <p:cNvSpPr txBox="1"/>
          <p:nvPr/>
        </p:nvSpPr>
        <p:spPr>
          <a:xfrm>
            <a:off x="1342506" y="397037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Helvetica" pitchFamily="2" charset="0"/>
              </a:rPr>
              <a:t>Authors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9367B95-7B39-D243-9A49-652865F38CC7}"/>
              </a:ext>
            </a:extLst>
          </p:cNvPr>
          <p:cNvCxnSpPr>
            <a:cxnSpLocks/>
          </p:cNvCxnSpPr>
          <p:nvPr/>
        </p:nvCxnSpPr>
        <p:spPr>
          <a:xfrm>
            <a:off x="14238316" y="8778240"/>
            <a:ext cx="0" cy="21731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C9978B5-3472-314C-85AF-31057782D75C}"/>
              </a:ext>
            </a:extLst>
          </p:cNvPr>
          <p:cNvSpPr txBox="1"/>
          <p:nvPr/>
        </p:nvSpPr>
        <p:spPr>
          <a:xfrm>
            <a:off x="3031915" y="9209812"/>
            <a:ext cx="7732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spc="300" dirty="0">
                <a:solidFill>
                  <a:schemeClr val="bg1"/>
                </a:solidFill>
                <a:latin typeface="Helvetica" pitchFamily="2" charset="0"/>
              </a:rPr>
              <a:t>HEADING</a:t>
            </a:r>
            <a:endParaRPr lang="en-US" sz="6000" spc="3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CBC6C0-2AC9-5140-8C59-53BFFA84B736}"/>
              </a:ext>
            </a:extLst>
          </p:cNvPr>
          <p:cNvSpPr txBox="1"/>
          <p:nvPr/>
        </p:nvSpPr>
        <p:spPr>
          <a:xfrm>
            <a:off x="1342506" y="118158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88EBA7-1D5C-844A-A3C7-1C5277A2D632}"/>
              </a:ext>
            </a:extLst>
          </p:cNvPr>
          <p:cNvSpPr txBox="1"/>
          <p:nvPr/>
        </p:nvSpPr>
        <p:spPr>
          <a:xfrm>
            <a:off x="16521546" y="118158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3D70636-14D5-FB40-9C69-8AD3E7DD036F}"/>
              </a:ext>
            </a:extLst>
          </p:cNvPr>
          <p:cNvCxnSpPr>
            <a:cxnSpLocks/>
          </p:cNvCxnSpPr>
          <p:nvPr/>
        </p:nvCxnSpPr>
        <p:spPr>
          <a:xfrm>
            <a:off x="30103156" y="8778240"/>
            <a:ext cx="0" cy="21731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Flowchart: Process 8">
            <a:extLst>
              <a:ext uri="{FF2B5EF4-FFF2-40B4-BE49-F238E27FC236}">
                <a16:creationId xmlns:a16="http://schemas.microsoft.com/office/drawing/2014/main" id="{72759F3C-C0EB-BE48-9E4F-A24E6A0813C9}"/>
              </a:ext>
            </a:extLst>
          </p:cNvPr>
          <p:cNvSpPr/>
          <p:nvPr/>
        </p:nvSpPr>
        <p:spPr>
          <a:xfrm>
            <a:off x="16521546" y="8809419"/>
            <a:ext cx="11111732" cy="1690376"/>
          </a:xfrm>
          <a:prstGeom prst="flowChartProcess">
            <a:avLst/>
          </a:prstGeom>
          <a:solidFill>
            <a:srgbClr val="00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D3B9D1-11F7-3F48-AC7F-100A6D594B75}"/>
              </a:ext>
            </a:extLst>
          </p:cNvPr>
          <p:cNvSpPr txBox="1"/>
          <p:nvPr/>
        </p:nvSpPr>
        <p:spPr>
          <a:xfrm>
            <a:off x="18210955" y="9209812"/>
            <a:ext cx="7732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spc="300" dirty="0">
                <a:solidFill>
                  <a:schemeClr val="bg1"/>
                </a:solidFill>
                <a:latin typeface="Helvetica" pitchFamily="2" charset="0"/>
              </a:rPr>
              <a:t>HEADING</a:t>
            </a:r>
            <a:endParaRPr lang="en-US" sz="6000" spc="300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444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10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Rosales, Marco</dc:creator>
  <cp:lastModifiedBy>Guillermo Gomez</cp:lastModifiedBy>
  <cp:revision>17</cp:revision>
  <dcterms:created xsi:type="dcterms:W3CDTF">2019-05-22T14:58:34Z</dcterms:created>
  <dcterms:modified xsi:type="dcterms:W3CDTF">2020-06-29T22:47:57Z</dcterms:modified>
</cp:coreProperties>
</file>