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9"/>
  </p:normalViewPr>
  <p:slideViewPr>
    <p:cSldViewPr snapToGrid="0" snapToObjects="1">
      <p:cViewPr varScale="1">
        <p:scale>
          <a:sx n="29" d="100"/>
          <a:sy n="29" d="100"/>
        </p:scale>
        <p:origin x="93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59330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5EB8D7-CC1C-634C-9B44-A1322E8C010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097710" y="1221561"/>
            <a:ext cx="6626800" cy="397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C2CB4-DDD1-B74D-B78E-CBD0C8279455}"/>
              </a:ext>
            </a:extLst>
          </p:cNvPr>
          <p:cNvSpPr txBox="1"/>
          <p:nvPr/>
        </p:nvSpPr>
        <p:spPr>
          <a:xfrm>
            <a:off x="1342506" y="16386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BEAE39-F0E2-E44A-B4CF-E95D22EA3306}"/>
              </a:ext>
            </a:extLst>
          </p:cNvPr>
          <p:cNvSpPr txBox="1"/>
          <p:nvPr/>
        </p:nvSpPr>
        <p:spPr>
          <a:xfrm>
            <a:off x="27383508" y="93012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4DE09-7975-7E4B-B5A9-2DA5CAC90749}"/>
              </a:ext>
            </a:extLst>
          </p:cNvPr>
          <p:cNvSpPr txBox="1"/>
          <p:nvPr/>
        </p:nvSpPr>
        <p:spPr>
          <a:xfrm>
            <a:off x="42085952" y="93012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56DBC3-6D40-1846-B1AA-7F85F4B26524}"/>
              </a:ext>
            </a:extLst>
          </p:cNvPr>
          <p:cNvCxnSpPr>
            <a:cxnSpLocks/>
          </p:cNvCxnSpPr>
          <p:nvPr/>
        </p:nvCxnSpPr>
        <p:spPr>
          <a:xfrm>
            <a:off x="36991636" y="8778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3F2AD5-56A0-EC46-8634-DE5FA875A13C}"/>
              </a:ext>
            </a:extLst>
          </p:cNvPr>
          <p:cNvSpPr txBox="1"/>
          <p:nvPr/>
        </p:nvSpPr>
        <p:spPr>
          <a:xfrm>
            <a:off x="13362708" y="93012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DDF446-6196-E049-83F6-81156569C4D7}"/>
              </a:ext>
            </a:extLst>
          </p:cNvPr>
          <p:cNvCxnSpPr>
            <a:cxnSpLocks/>
          </p:cNvCxnSpPr>
          <p:nvPr/>
        </p:nvCxnSpPr>
        <p:spPr>
          <a:xfrm>
            <a:off x="22970836" y="8778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B00D8A-E0D9-0A41-9A56-43B71965F5CA}"/>
              </a:ext>
            </a:extLst>
          </p:cNvPr>
          <p:cNvSpPr txBox="1"/>
          <p:nvPr/>
        </p:nvSpPr>
        <p:spPr>
          <a:xfrm>
            <a:off x="1342506" y="39703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13</cp:revision>
  <dcterms:created xsi:type="dcterms:W3CDTF">2019-05-22T14:58:34Z</dcterms:created>
  <dcterms:modified xsi:type="dcterms:W3CDTF">2020-06-29T22:07:58Z</dcterms:modified>
</cp:coreProperties>
</file>