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1"/>
  </p:sldMasterIdLst>
  <p:sldIdLst>
    <p:sldId id="256" r:id="rId2"/>
  </p:sldIdLst>
  <p:sldSz cx="51206400" cy="32918400"/>
  <p:notesSz cx="6858000" cy="9144000"/>
  <p:defaultTextStyle>
    <a:defPPr>
      <a:defRPr lang="en-US"/>
    </a:defPPr>
    <a:lvl1pPr marL="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1pPr>
    <a:lvl2pPr marL="2018995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2pPr>
    <a:lvl3pPr marL="4037990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3pPr>
    <a:lvl4pPr marL="605698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4pPr>
    <a:lvl5pPr marL="807598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5pPr>
    <a:lvl6pPr marL="1009497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6pPr>
    <a:lvl7pPr marL="12113971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7pPr>
    <a:lvl8pPr marL="14132966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8pPr>
    <a:lvl9pPr marL="16151962" algn="l" defTabSz="4037990" rtl="0" eaLnBrk="1" latinLnBrk="0" hangingPunct="1">
      <a:defRPr sz="794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46"/>
    <a:srgbClr val="4472C4"/>
    <a:srgbClr val="253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09"/>
  </p:normalViewPr>
  <p:slideViewPr>
    <p:cSldViewPr snapToGrid="0" snapToObjects="1">
      <p:cViewPr varScale="1">
        <p:scale>
          <a:sx n="29" d="100"/>
          <a:sy n="29" d="100"/>
        </p:scale>
        <p:origin x="93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7626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3563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2E86174-9DA9-FF4E-A8CC-F31B46C37F02}"/>
              </a:ext>
            </a:extLst>
          </p:cNvPr>
          <p:cNvSpPr/>
          <p:nvPr userDrawn="1"/>
        </p:nvSpPr>
        <p:spPr>
          <a:xfrm>
            <a:off x="-1" y="0"/>
            <a:ext cx="51206401" cy="6593305"/>
          </a:xfrm>
          <a:prstGeom prst="rect">
            <a:avLst/>
          </a:prstGeom>
          <a:solidFill>
            <a:srgbClr val="002F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5EB8D7-CC1C-634C-9B44-A1322E8C010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43097710" y="1221561"/>
            <a:ext cx="6626800" cy="397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57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68C2CB4-DDD1-B74D-B78E-CBD0C8279455}"/>
              </a:ext>
            </a:extLst>
          </p:cNvPr>
          <p:cNvSpPr txBox="1"/>
          <p:nvPr/>
        </p:nvSpPr>
        <p:spPr>
          <a:xfrm>
            <a:off x="1342506" y="163865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1500" b="1" i="0" dirty="0">
                <a:solidFill>
                  <a:schemeClr val="bg1"/>
                </a:solidFill>
                <a:latin typeface="Helvetica" pitchFamily="2" charset="0"/>
              </a:rPr>
              <a:t>Title</a:t>
            </a:r>
            <a:endParaRPr lang="en-US" sz="11500" dirty="0">
              <a:solidFill>
                <a:schemeClr val="bg1"/>
              </a:solidFill>
              <a:latin typeface="Helvetica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BEAE39-F0E2-E44A-B4CF-E95D22EA3306}"/>
              </a:ext>
            </a:extLst>
          </p:cNvPr>
          <p:cNvSpPr txBox="1"/>
          <p:nvPr/>
        </p:nvSpPr>
        <p:spPr>
          <a:xfrm>
            <a:off x="27383508" y="93012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B4DE09-7975-7E4B-B5A9-2DA5CAC90749}"/>
              </a:ext>
            </a:extLst>
          </p:cNvPr>
          <p:cNvSpPr txBox="1"/>
          <p:nvPr/>
        </p:nvSpPr>
        <p:spPr>
          <a:xfrm>
            <a:off x="42085952" y="93012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5431C9-4B88-2D41-8DC2-289F3906FA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506" y="27134860"/>
            <a:ext cx="3747753" cy="4762144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856DBC3-6D40-1846-B1AA-7F85F4B26524}"/>
              </a:ext>
            </a:extLst>
          </p:cNvPr>
          <p:cNvCxnSpPr>
            <a:cxnSpLocks/>
          </p:cNvCxnSpPr>
          <p:nvPr/>
        </p:nvCxnSpPr>
        <p:spPr>
          <a:xfrm>
            <a:off x="36991636" y="8778240"/>
            <a:ext cx="0" cy="21731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63F2AD5-56A0-EC46-8634-DE5FA875A13C}"/>
              </a:ext>
            </a:extLst>
          </p:cNvPr>
          <p:cNvSpPr txBox="1"/>
          <p:nvPr/>
        </p:nvSpPr>
        <p:spPr>
          <a:xfrm>
            <a:off x="13362708" y="9301252"/>
            <a:ext cx="4315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0" dirty="0">
                <a:solidFill>
                  <a:schemeClr val="bg1">
                    <a:lumMod val="50000"/>
                  </a:schemeClr>
                </a:solidFill>
                <a:latin typeface="Helvetica" pitchFamily="2" charset="0"/>
              </a:rPr>
              <a:t>Content goes here</a:t>
            </a:r>
            <a:endParaRPr lang="en-US" sz="3600" dirty="0">
              <a:solidFill>
                <a:schemeClr val="bg1">
                  <a:lumMod val="50000"/>
                </a:schemeClr>
              </a:solidFill>
              <a:latin typeface="Helvetica" pitchFamily="2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DDF446-6196-E049-83F6-81156569C4D7}"/>
              </a:ext>
            </a:extLst>
          </p:cNvPr>
          <p:cNvCxnSpPr>
            <a:cxnSpLocks/>
          </p:cNvCxnSpPr>
          <p:nvPr/>
        </p:nvCxnSpPr>
        <p:spPr>
          <a:xfrm>
            <a:off x="22970836" y="8778240"/>
            <a:ext cx="0" cy="217319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1FB00D8A-E0D9-0A41-9A56-43B71965F5CA}"/>
              </a:ext>
            </a:extLst>
          </p:cNvPr>
          <p:cNvSpPr txBox="1"/>
          <p:nvPr/>
        </p:nvSpPr>
        <p:spPr>
          <a:xfrm>
            <a:off x="1342506" y="3970377"/>
            <a:ext cx="37549974" cy="1881783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7200" dirty="0">
                <a:solidFill>
                  <a:schemeClr val="bg1"/>
                </a:solidFill>
                <a:latin typeface="Helvetica" pitchFamily="2" charset="0"/>
              </a:rPr>
              <a:t>Authors</a:t>
            </a:r>
          </a:p>
        </p:txBody>
      </p:sp>
    </p:spTree>
    <p:extLst>
      <p:ext uri="{BB962C8B-B14F-4D97-AF65-F5344CB8AC3E}">
        <p14:creationId xmlns:p14="http://schemas.microsoft.com/office/powerpoint/2010/main" val="273214448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11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1_Custom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Rosales, Marco</dc:creator>
  <cp:lastModifiedBy>Guillermo Gomez</cp:lastModifiedBy>
  <cp:revision>13</cp:revision>
  <dcterms:created xsi:type="dcterms:W3CDTF">2019-05-22T14:58:34Z</dcterms:created>
  <dcterms:modified xsi:type="dcterms:W3CDTF">2020-06-29T22:07:58Z</dcterms:modified>
</cp:coreProperties>
</file>