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5"/>
  </p:notesMasterIdLst>
  <p:handoutMasterIdLst>
    <p:handoutMasterId r:id="rId6"/>
  </p:handoutMasterIdLst>
  <p:sldIdLst>
    <p:sldId id="341" r:id="rId2"/>
    <p:sldId id="342" r:id="rId3"/>
    <p:sldId id="28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3E"/>
    <a:srgbClr val="000000"/>
    <a:srgbClr val="007233"/>
    <a:srgbClr val="FFFF00"/>
    <a:srgbClr val="FF66FF"/>
    <a:srgbClr val="33CAFF"/>
    <a:srgbClr val="FF99CC"/>
    <a:srgbClr val="FCEA04"/>
    <a:srgbClr val="00EA6A"/>
    <a:srgbClr val="AD033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87" autoAdjust="0"/>
  </p:normalViewPr>
  <p:slideViewPr>
    <p:cSldViewPr snapToGrid="0">
      <p:cViewPr varScale="1">
        <p:scale>
          <a:sx n="60" d="100"/>
          <a:sy n="60" d="100"/>
        </p:scale>
        <p:origin x="-13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67F22546-B4B6-4490-AADD-A02573A5FB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AE6402F-0591-442E-A7A9-F7D7B223FE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FE8E50-C0F2-44F2-9799-7B851520004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6402F-0591-442E-A7A9-F7D7B223FE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F843BB-BD12-4193-B376-972CB920B8B8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 userDrawn="1"/>
        </p:nvSpPr>
        <p:spPr bwMode="auto">
          <a:xfrm>
            <a:off x="332627" y="2198670"/>
            <a:ext cx="8478747" cy="117149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>
              <a:latin typeface="Tahoma" charset="0"/>
            </a:endParaRP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41576" y="5337313"/>
            <a:ext cx="4174433" cy="815423"/>
          </a:xfrm>
          <a:effectLst/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4631637" y="2494722"/>
            <a:ext cx="4174433" cy="2829339"/>
          </a:xfrm>
          <a:effectLst/>
        </p:spPr>
        <p:txBody>
          <a:bodyPr anchor="b"/>
          <a:lstStyle>
            <a:lvl1pPr>
              <a:defRPr sz="3600" b="1">
                <a:solidFill>
                  <a:srgbClr val="00853E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26" name="Picture 2" descr="C:\Users\cbluemel\Desktop\_Graphics\_UNTHSC\Rebrand\PPT\UNTHSC_Logo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11071" y="1082556"/>
            <a:ext cx="6641128" cy="990634"/>
          </a:xfrm>
          <a:prstGeom prst="rect">
            <a:avLst/>
          </a:prstGeom>
          <a:noFill/>
        </p:spPr>
      </p:pic>
      <p:pic>
        <p:nvPicPr>
          <p:cNvPr id="1027" name="Picture 3" descr="C:\Users\cbluemel\Desktop\_Graphics\_UNTHSC\Rebrand\PPT\Aerila_Campus_FtWorth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6900" y="2315817"/>
            <a:ext cx="3845892" cy="384589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45183-FE3C-4938-9B77-7EC6E36A61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274638"/>
            <a:ext cx="207645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7825" y="274638"/>
            <a:ext cx="6080125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D92CF-9520-48A0-9AD8-D22DECD16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87338" indent="-287338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C47C7-6040-4170-BFB7-E3E4EA3AC2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all">
                <a:solidFill>
                  <a:srgbClr val="00723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B3BC5-4C99-45ED-8DBD-D10C54838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3700" y="1600200"/>
            <a:ext cx="407035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6450" y="1600200"/>
            <a:ext cx="407035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A4663-DF93-44E9-8D1C-DF524AD308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369D9-5500-49E5-B6CD-1277354CC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E8B17-8AC9-448E-BD4C-8F4F3C463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FA309-D183-4FAE-A3AB-C5BB7AA1A3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6452D-226A-441D-9374-4111D31123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05144-A803-4BE1-9875-85EF2FC827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0" y="0"/>
            <a:ext cx="9144000" cy="15001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>
              <a:latin typeface="Tahoma" charset="0"/>
            </a:endParaRPr>
          </a:p>
        </p:txBody>
      </p:sp>
      <p:sp>
        <p:nvSpPr>
          <p:cNvPr id="5325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77825" y="274638"/>
            <a:ext cx="84580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3700" y="1600200"/>
            <a:ext cx="82931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99275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effectLst/>
                <a:latin typeface="Tahoma" charset="0"/>
              </a:defRPr>
            </a:lvl1pPr>
          </a:lstStyle>
          <a:p>
            <a:pPr>
              <a:defRPr/>
            </a:pPr>
            <a:fld id="{03792156-F05B-41C4-AD9C-EF8597219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428108"/>
            <a:ext cx="7304926" cy="123290"/>
          </a:xfrm>
          <a:prstGeom prst="rect">
            <a:avLst/>
          </a:prstGeom>
          <a:solidFill>
            <a:srgbClr val="00853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pic>
        <p:nvPicPr>
          <p:cNvPr id="2050" name="Picture 2" descr="C:\Users\cbluemel\Desktop\_Graphics\_UNTHSC\Rebrand\PPT\UNTHSC_Logo_white.png"/>
          <p:cNvPicPr>
            <a:picLocks noChangeAspect="1" noChangeArrowheads="1"/>
          </p:cNvPicPr>
          <p:nvPr userDrawn="1"/>
        </p:nvPicPr>
        <p:blipFill>
          <a:blip r:embed="rId13" cstate="print"/>
          <a:stretch>
            <a:fillRect/>
          </a:stretch>
        </p:blipFill>
        <p:spPr bwMode="auto">
          <a:xfrm>
            <a:off x="188846" y="6444518"/>
            <a:ext cx="1600196" cy="238696"/>
          </a:xfrm>
          <a:prstGeom prst="rect">
            <a:avLst/>
          </a:prstGeom>
          <a:noFill/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79" r:id="rId1"/>
    <p:sldLayoutId id="2147483678" r:id="rId2"/>
    <p:sldLayoutId id="2147483677" r:id="rId3"/>
    <p:sldLayoutId id="2147483676" r:id="rId4"/>
    <p:sldLayoutId id="2147483675" r:id="rId5"/>
    <p:sldLayoutId id="2147483674" r:id="rId6"/>
    <p:sldLayoutId id="2147483673" r:id="rId7"/>
    <p:sldLayoutId id="2147483672" r:id="rId8"/>
    <p:sldLayoutId id="2147483671" r:id="rId9"/>
    <p:sldLayoutId id="2147483670" r:id="rId10"/>
    <p:sldLayoutId id="214748366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EA6A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EA6A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EA6A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EA6A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itchFamily="18" charset="0"/>
        </a:defRPr>
      </a:lvl9pPr>
    </p:titleStyle>
    <p:bodyStyle>
      <a:lvl1pPr marL="288925" indent="-288925" algn="l" rtl="0" eaLnBrk="0" fontAlgn="base" hangingPunct="0">
        <a:spcBef>
          <a:spcPct val="20000"/>
        </a:spcBef>
        <a:spcAft>
          <a:spcPct val="0"/>
        </a:spcAft>
        <a:buClr>
          <a:srgbClr val="007233"/>
        </a:buClr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233"/>
        </a:buClr>
        <a:buChar char="•"/>
        <a:defRPr sz="2800">
          <a:solidFill>
            <a:schemeClr val="tx1">
              <a:lumMod val="50000"/>
            </a:schemeClr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7233"/>
        </a:buClr>
        <a:buChar char="•"/>
        <a:defRPr sz="2400">
          <a:solidFill>
            <a:schemeClr val="tx1">
              <a:lumMod val="50000"/>
            </a:schemeClr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233"/>
        </a:buClr>
        <a:buChar char="•"/>
        <a:defRPr sz="2000">
          <a:solidFill>
            <a:schemeClr val="tx1">
              <a:lumMod val="50000"/>
            </a:schemeClr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233"/>
        </a:buClr>
        <a:buChar char="•"/>
        <a:defRPr sz="2000">
          <a:solidFill>
            <a:schemeClr val="tx1">
              <a:lumMod val="50000"/>
            </a:schemeClr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FF00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FF00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FF00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FF00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Presenter</a:t>
            </a:r>
            <a:br>
              <a:rPr lang="en-US" dirty="0" smtClean="0"/>
            </a:br>
            <a:r>
              <a:rPr lang="en-US" dirty="0" smtClean="0"/>
              <a:t>Presenter’s title</a:t>
            </a:r>
            <a:endParaRPr 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Title Goes Here</a:t>
            </a:r>
            <a:endParaRPr lang="pl-PL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   </a:t>
            </a:r>
          </a:p>
        </p:txBody>
      </p:sp>
      <p:pic>
        <p:nvPicPr>
          <p:cNvPr id="4" name="Picture 2" descr="C:\Users\cbluemel\Desktop\_Graphics\_UNTHSC\Rebrand\PPT\UNTHSC_Logo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311071" y="2592857"/>
            <a:ext cx="6641128" cy="99063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imes New Roman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3777</TotalTime>
  <Words>8</Words>
  <Application>Microsoft Office PowerPoint</Application>
  <PresentationFormat>On-screen Show (4:3)</PresentationFormat>
  <Paragraphs>6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Slit</vt:lpstr>
      <vt:lpstr>Title Goes Here</vt:lpstr>
      <vt:lpstr>Slide 2</vt:lpstr>
      <vt:lpstr>Slide 3</vt:lpstr>
    </vt:vector>
  </TitlesOfParts>
  <Company>UNT Health Science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cbluemel</dc:creator>
  <cp:lastModifiedBy>UNTHSC</cp:lastModifiedBy>
  <cp:revision>334</cp:revision>
  <dcterms:created xsi:type="dcterms:W3CDTF">2007-02-05T23:20:45Z</dcterms:created>
  <dcterms:modified xsi:type="dcterms:W3CDTF">2011-05-02T14:30:33Z</dcterms:modified>
</cp:coreProperties>
</file>